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57" r:id="rId4"/>
    <p:sldId id="266" r:id="rId5"/>
    <p:sldId id="272" r:id="rId6"/>
    <p:sldId id="274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BBD80CD-DE8A-4AE2-8B27-E46ABAF47078}">
          <p14:sldIdLst>
            <p14:sldId id="256"/>
            <p14:sldId id="268"/>
            <p14:sldId id="257"/>
            <p14:sldId id="266"/>
            <p14:sldId id="272"/>
            <p14:sldId id="274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1C3"/>
    <a:srgbClr val="39A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8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2" y="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6B13F-3347-4609-BFDF-25042150B2D6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78121-6FC0-4AD1-BD00-24F416B635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3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4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9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14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8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8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6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7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5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0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7EEFF-4AD2-4221-87A1-C6C7A9A9164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C84AB-B485-412E-BC5A-A02BA6773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0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3339" y="2930735"/>
            <a:ext cx="776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부자가 </a:t>
            </a:r>
            <a:r>
              <a:rPr lang="ko-KR" altLang="en-US" sz="4800" spc="6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되고싶으신가요</a:t>
            </a:r>
            <a:r>
              <a:rPr lang="en-US" altLang="ko-KR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  <a:endParaRPr lang="ko-KR" altLang="en-US" sz="4800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742997" y="2601313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42997" y="4185748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6696" y="2655997"/>
            <a:ext cx="413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#2021 BIGDATA ITWILL</a:t>
            </a:r>
            <a:endParaRPr lang="ko-KR" altLang="en-US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5161" y="3761732"/>
            <a:ext cx="460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돈이 일을 하게 해라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2B9CD-6390-44DB-9DEE-65A2338E665F}"/>
              </a:ext>
            </a:extLst>
          </p:cNvPr>
          <p:cNvSpPr txBox="1"/>
          <p:nvPr/>
        </p:nvSpPr>
        <p:spPr>
          <a:xfrm>
            <a:off x="0" y="6454395"/>
            <a:ext cx="4802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이주연 김상진 </a:t>
            </a:r>
            <a:r>
              <a:rPr lang="ko-KR" altLang="en-US" sz="1600" dirty="0" err="1">
                <a:solidFill>
                  <a:schemeClr val="bg1"/>
                </a:solidFill>
              </a:rPr>
              <a:t>권경미</a:t>
            </a:r>
            <a:r>
              <a:rPr lang="ko-KR" altLang="en-US" sz="1600" dirty="0">
                <a:solidFill>
                  <a:schemeClr val="bg1"/>
                </a:solidFill>
              </a:rPr>
              <a:t> 이규섭 이승우 한재현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3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akaoTalk_20210419_131728267">
            <a:hlinkClick r:id="" action="ppaction://media"/>
            <a:extLst>
              <a:ext uri="{FF2B5EF4-FFF2-40B4-BE49-F238E27FC236}">
                <a16:creationId xmlns:a16="http://schemas.microsoft.com/office/drawing/2014/main" id="{DC586CFF-6317-4088-858B-336FD931A6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8886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60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9285" y="838627"/>
            <a:ext cx="1233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682280" y="801472"/>
            <a:ext cx="194704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578832" y="0"/>
            <a:ext cx="8613168" cy="699156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2459421 w 8555421"/>
              <a:gd name="connsiteY0" fmla="*/ 0 h 6865883"/>
              <a:gd name="connsiteX1" fmla="*/ 8555421 w 8555421"/>
              <a:gd name="connsiteY1" fmla="*/ 0 h 6865883"/>
              <a:gd name="connsiteX2" fmla="*/ 8555421 w 8555421"/>
              <a:gd name="connsiteY2" fmla="*/ 6858000 h 6865883"/>
              <a:gd name="connsiteX3" fmla="*/ 0 w 8555421"/>
              <a:gd name="connsiteY3" fmla="*/ 6865883 h 6865883"/>
              <a:gd name="connsiteX4" fmla="*/ 2459421 w 8555421"/>
              <a:gd name="connsiteY4" fmla="*/ 0 h 6865883"/>
              <a:gd name="connsiteX0" fmla="*/ 0 w 8602894"/>
              <a:gd name="connsiteY0" fmla="*/ 0 h 6865883"/>
              <a:gd name="connsiteX1" fmla="*/ 8602894 w 8602894"/>
              <a:gd name="connsiteY1" fmla="*/ 0 h 6865883"/>
              <a:gd name="connsiteX2" fmla="*/ 8602894 w 8602894"/>
              <a:gd name="connsiteY2" fmla="*/ 6858000 h 6865883"/>
              <a:gd name="connsiteX3" fmla="*/ 47473 w 8602894"/>
              <a:gd name="connsiteY3" fmla="*/ 6865883 h 6865883"/>
              <a:gd name="connsiteX4" fmla="*/ 0 w 8602894"/>
              <a:gd name="connsiteY4" fmla="*/ 0 h 6865883"/>
              <a:gd name="connsiteX0" fmla="*/ 0 w 8602894"/>
              <a:gd name="connsiteY0" fmla="*/ 0 h 6865883"/>
              <a:gd name="connsiteX1" fmla="*/ 8602894 w 8602894"/>
              <a:gd name="connsiteY1" fmla="*/ 0 h 6865883"/>
              <a:gd name="connsiteX2" fmla="*/ 8602894 w 8602894"/>
              <a:gd name="connsiteY2" fmla="*/ 6858000 h 6865883"/>
              <a:gd name="connsiteX3" fmla="*/ 2749577 w 8602894"/>
              <a:gd name="connsiteY3" fmla="*/ 6865883 h 6865883"/>
              <a:gd name="connsiteX4" fmla="*/ 0 w 8602894"/>
              <a:gd name="connsiteY4" fmla="*/ 0 h 6865883"/>
              <a:gd name="connsiteX0" fmla="*/ 0 w 8602894"/>
              <a:gd name="connsiteY0" fmla="*/ 0 h 6886432"/>
              <a:gd name="connsiteX1" fmla="*/ 8602894 w 8602894"/>
              <a:gd name="connsiteY1" fmla="*/ 0 h 6886432"/>
              <a:gd name="connsiteX2" fmla="*/ 8602894 w 8602894"/>
              <a:gd name="connsiteY2" fmla="*/ 6858000 h 6886432"/>
              <a:gd name="connsiteX3" fmla="*/ 2092031 w 8602894"/>
              <a:gd name="connsiteY3" fmla="*/ 6886432 h 6886432"/>
              <a:gd name="connsiteX4" fmla="*/ 0 w 8602894"/>
              <a:gd name="connsiteY4" fmla="*/ 0 h 6886432"/>
              <a:gd name="connsiteX0" fmla="*/ 0 w 8674813"/>
              <a:gd name="connsiteY0" fmla="*/ 0 h 6991564"/>
              <a:gd name="connsiteX1" fmla="*/ 8602894 w 8674813"/>
              <a:gd name="connsiteY1" fmla="*/ 0 h 6991564"/>
              <a:gd name="connsiteX2" fmla="*/ 8674813 w 8674813"/>
              <a:gd name="connsiteY2" fmla="*/ 6991564 h 6991564"/>
              <a:gd name="connsiteX3" fmla="*/ 2092031 w 8674813"/>
              <a:gd name="connsiteY3" fmla="*/ 6886432 h 6991564"/>
              <a:gd name="connsiteX4" fmla="*/ 0 w 8674813"/>
              <a:gd name="connsiteY4" fmla="*/ 0 h 6991564"/>
              <a:gd name="connsiteX0" fmla="*/ 0 w 8613168"/>
              <a:gd name="connsiteY0" fmla="*/ 0 h 6991564"/>
              <a:gd name="connsiteX1" fmla="*/ 8602894 w 8613168"/>
              <a:gd name="connsiteY1" fmla="*/ 0 h 6991564"/>
              <a:gd name="connsiteX2" fmla="*/ 8613168 w 8613168"/>
              <a:gd name="connsiteY2" fmla="*/ 6991564 h 6991564"/>
              <a:gd name="connsiteX3" fmla="*/ 2092031 w 8613168"/>
              <a:gd name="connsiteY3" fmla="*/ 6886432 h 6991564"/>
              <a:gd name="connsiteX4" fmla="*/ 0 w 8613168"/>
              <a:gd name="connsiteY4" fmla="*/ 0 h 699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168" h="6991564">
                <a:moveTo>
                  <a:pt x="0" y="0"/>
                </a:moveTo>
                <a:lnTo>
                  <a:pt x="8602894" y="0"/>
                </a:lnTo>
                <a:cubicBezTo>
                  <a:pt x="8606319" y="2330521"/>
                  <a:pt x="8609743" y="4661043"/>
                  <a:pt x="8613168" y="6991564"/>
                </a:cubicBezTo>
                <a:lnTo>
                  <a:pt x="2092031" y="688643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682280" y="1546513"/>
            <a:ext cx="194704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857509" y="2319929"/>
            <a:ext cx="2161054" cy="877366"/>
            <a:chOff x="5876817" y="1216746"/>
            <a:chExt cx="2161054" cy="877366"/>
          </a:xfrm>
        </p:grpSpPr>
        <p:sp>
          <p:nvSpPr>
            <p:cNvPr id="4" name="TextBox 3"/>
            <p:cNvSpPr txBox="1"/>
            <p:nvPr/>
          </p:nvSpPr>
          <p:spPr>
            <a:xfrm>
              <a:off x="5876817" y="1216746"/>
              <a:ext cx="21610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01.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주제선정</a:t>
              </a:r>
              <a:endPara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   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가설설정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51483" y="1639820"/>
              <a:ext cx="184731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57509" y="3582908"/>
            <a:ext cx="1125629" cy="787913"/>
            <a:chOff x="5811692" y="3496344"/>
            <a:chExt cx="1125629" cy="787913"/>
          </a:xfrm>
        </p:grpSpPr>
        <p:sp>
          <p:nvSpPr>
            <p:cNvPr id="10" name="TextBox 9"/>
            <p:cNvSpPr txBox="1"/>
            <p:nvPr/>
          </p:nvSpPr>
          <p:spPr>
            <a:xfrm>
              <a:off x="5811692" y="3496344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02.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계획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51483" y="3829965"/>
              <a:ext cx="530915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15080" y="4756434"/>
            <a:ext cx="6254591" cy="1069845"/>
            <a:chOff x="-18377" y="5901468"/>
            <a:chExt cx="6254591" cy="1069845"/>
          </a:xfrm>
        </p:grpSpPr>
        <p:sp>
          <p:nvSpPr>
            <p:cNvPr id="13" name="TextBox 12"/>
            <p:cNvSpPr txBox="1"/>
            <p:nvPr/>
          </p:nvSpPr>
          <p:spPr>
            <a:xfrm>
              <a:off x="-18377" y="5901468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03.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목표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51483" y="6101523"/>
              <a:ext cx="184731" cy="86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18744C-6FE1-4518-9077-3A9F678B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84" y="3034105"/>
            <a:ext cx="5247248" cy="20622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6165E6-DB84-4B2E-AC11-8C630FAD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8" y="3034105"/>
            <a:ext cx="4843173" cy="2062221"/>
          </a:xfrm>
          <a:prstGeom prst="rect">
            <a:avLst/>
          </a:prstGeom>
        </p:spPr>
      </p:pic>
      <p:grpSp>
        <p:nvGrpSpPr>
          <p:cNvPr id="13" name="Group 8">
            <a:extLst>
              <a:ext uri="{FF2B5EF4-FFF2-40B4-BE49-F238E27FC236}">
                <a16:creationId xmlns:a16="http://schemas.microsoft.com/office/drawing/2014/main" id="{43C79341-FF89-4F5F-A11B-886A1FAFFAB4}"/>
              </a:ext>
            </a:extLst>
          </p:cNvPr>
          <p:cNvGrpSpPr/>
          <p:nvPr/>
        </p:nvGrpSpPr>
        <p:grpSpPr>
          <a:xfrm>
            <a:off x="0" y="1041883"/>
            <a:ext cx="1892240" cy="563991"/>
            <a:chOff x="1437" y="308076"/>
            <a:chExt cx="2354287" cy="941714"/>
          </a:xfrm>
        </p:grpSpPr>
        <p:sp>
          <p:nvSpPr>
            <p:cNvPr id="16" name="Arrow: Pentagon 9">
              <a:extLst>
                <a:ext uri="{FF2B5EF4-FFF2-40B4-BE49-F238E27FC236}">
                  <a16:creationId xmlns:a16="http://schemas.microsoft.com/office/drawing/2014/main" id="{2ACFF07A-6570-42AE-8CEC-571EEE9BE8AD}"/>
                </a:ext>
              </a:extLst>
            </p:cNvPr>
            <p:cNvSpPr/>
            <p:nvPr/>
          </p:nvSpPr>
          <p:spPr>
            <a:xfrm>
              <a:off x="1437" y="308076"/>
              <a:ext cx="2354287" cy="94171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Pentagon 4">
              <a:extLst>
                <a:ext uri="{FF2B5EF4-FFF2-40B4-BE49-F238E27FC236}">
                  <a16:creationId xmlns:a16="http://schemas.microsoft.com/office/drawing/2014/main" id="{98A98037-F02D-4E65-B8A1-B655BE1E8072}"/>
                </a:ext>
              </a:extLst>
            </p:cNvPr>
            <p:cNvSpPr txBox="1"/>
            <p:nvPr/>
          </p:nvSpPr>
          <p:spPr>
            <a:xfrm>
              <a:off x="1437" y="308076"/>
              <a:ext cx="2118859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53340" rIns="26670" bIns="53340" numCol="1" spcCol="1270" anchor="ctr" anchorCtr="0">
              <a:noAutofit/>
            </a:bodyPr>
            <a:lstStyle/>
            <a:p>
              <a:pPr marL="0" lvl="0" indent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   Topic</a:t>
              </a:r>
              <a:endParaRPr lang="en-US" sz="2000" kern="1200" dirty="0"/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7B0B81E6-63C0-42D9-A4FA-72304C9388FA}"/>
              </a:ext>
            </a:extLst>
          </p:cNvPr>
          <p:cNvGrpSpPr/>
          <p:nvPr/>
        </p:nvGrpSpPr>
        <p:grpSpPr>
          <a:xfrm>
            <a:off x="1512665" y="1041883"/>
            <a:ext cx="2647843" cy="563991"/>
            <a:chOff x="1884867" y="308076"/>
            <a:chExt cx="2354287" cy="941714"/>
          </a:xfrm>
        </p:grpSpPr>
        <p:sp>
          <p:nvSpPr>
            <p:cNvPr id="19" name="Arrow: Chevron 5">
              <a:extLst>
                <a:ext uri="{FF2B5EF4-FFF2-40B4-BE49-F238E27FC236}">
                  <a16:creationId xmlns:a16="http://schemas.microsoft.com/office/drawing/2014/main" id="{B4AE69C4-B1B0-4571-9DC7-852AED3C2723}"/>
                </a:ext>
              </a:extLst>
            </p:cNvPr>
            <p:cNvSpPr/>
            <p:nvPr/>
          </p:nvSpPr>
          <p:spPr>
            <a:xfrm>
              <a:off x="1884867" y="308076"/>
              <a:ext cx="2354287" cy="94171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Chevron 4">
              <a:extLst>
                <a:ext uri="{FF2B5EF4-FFF2-40B4-BE49-F238E27FC236}">
                  <a16:creationId xmlns:a16="http://schemas.microsoft.com/office/drawing/2014/main" id="{9AF150A1-4570-49E0-A3F7-9E86B8E3FE57}"/>
                </a:ext>
              </a:extLst>
            </p:cNvPr>
            <p:cNvSpPr txBox="1"/>
            <p:nvPr/>
          </p:nvSpPr>
          <p:spPr>
            <a:xfrm>
              <a:off x="2171764" y="308076"/>
              <a:ext cx="1596533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53340" rIns="26670" bIns="53340" numCol="1" spcCol="1270" anchor="ctr" anchorCtr="0">
              <a:noAutofit/>
            </a:bodyPr>
            <a:lstStyle/>
            <a:p>
              <a:pPr marL="0" lvl="0" indent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/>
                <a:t> Hypothesis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93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A1311C-211C-462A-84F7-CA1A2BFD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362075"/>
            <a:ext cx="10506075" cy="5495925"/>
          </a:xfrm>
          <a:prstGeom prst="rect">
            <a:avLst/>
          </a:prstGeom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6CC73FCA-9424-4E4D-9A95-E1AD76A76B58}"/>
              </a:ext>
            </a:extLst>
          </p:cNvPr>
          <p:cNvGrpSpPr/>
          <p:nvPr/>
        </p:nvGrpSpPr>
        <p:grpSpPr>
          <a:xfrm>
            <a:off x="-340001" y="638276"/>
            <a:ext cx="4358889" cy="563991"/>
            <a:chOff x="3768296" y="308076"/>
            <a:chExt cx="2354287" cy="941714"/>
          </a:xfrm>
        </p:grpSpPr>
        <p:sp>
          <p:nvSpPr>
            <p:cNvPr id="5" name="Arrow: Chevron 11">
              <a:extLst>
                <a:ext uri="{FF2B5EF4-FFF2-40B4-BE49-F238E27FC236}">
                  <a16:creationId xmlns:a16="http://schemas.microsoft.com/office/drawing/2014/main" id="{6E9A141B-C772-4AF4-A3DB-97179ED88C3F}"/>
                </a:ext>
              </a:extLst>
            </p:cNvPr>
            <p:cNvSpPr/>
            <p:nvPr/>
          </p:nvSpPr>
          <p:spPr>
            <a:xfrm>
              <a:off x="3768296" y="308076"/>
              <a:ext cx="2354287" cy="94171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Arrow: Chevron 4">
              <a:extLst>
                <a:ext uri="{FF2B5EF4-FFF2-40B4-BE49-F238E27FC236}">
                  <a16:creationId xmlns:a16="http://schemas.microsoft.com/office/drawing/2014/main" id="{5A306F22-F1C5-496E-94A8-22FD84D3964D}"/>
                </a:ext>
              </a:extLst>
            </p:cNvPr>
            <p:cNvSpPr txBox="1"/>
            <p:nvPr/>
          </p:nvSpPr>
          <p:spPr>
            <a:xfrm>
              <a:off x="4030802" y="308076"/>
              <a:ext cx="1829795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53340" rIns="26670" bIns="5334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 Testing</a:t>
              </a:r>
            </a:p>
          </p:txBody>
        </p:sp>
      </p:grpSp>
      <p:grpSp>
        <p:nvGrpSpPr>
          <p:cNvPr id="7" name="Group 13">
            <a:extLst>
              <a:ext uri="{FF2B5EF4-FFF2-40B4-BE49-F238E27FC236}">
                <a16:creationId xmlns:a16="http://schemas.microsoft.com/office/drawing/2014/main" id="{4F65C6D9-368B-4B22-88D0-718B6922FCE8}"/>
              </a:ext>
            </a:extLst>
          </p:cNvPr>
          <p:cNvGrpSpPr/>
          <p:nvPr/>
        </p:nvGrpSpPr>
        <p:grpSpPr>
          <a:xfrm>
            <a:off x="3741713" y="638275"/>
            <a:ext cx="2354287" cy="563991"/>
            <a:chOff x="5651726" y="308076"/>
            <a:chExt cx="2354287" cy="941714"/>
          </a:xfrm>
        </p:grpSpPr>
        <p:sp>
          <p:nvSpPr>
            <p:cNvPr id="8" name="Arrow: Chevron 14">
              <a:extLst>
                <a:ext uri="{FF2B5EF4-FFF2-40B4-BE49-F238E27FC236}">
                  <a16:creationId xmlns:a16="http://schemas.microsoft.com/office/drawing/2014/main" id="{7B0F1CE0-BB38-4A01-A093-71B923F5D899}"/>
                </a:ext>
              </a:extLst>
            </p:cNvPr>
            <p:cNvSpPr/>
            <p:nvPr/>
          </p:nvSpPr>
          <p:spPr>
            <a:xfrm>
              <a:off x="5651726" y="308076"/>
              <a:ext cx="2354287" cy="94171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ACC407AE-10E4-41E5-8E74-379A677015CB}"/>
                </a:ext>
              </a:extLst>
            </p:cNvPr>
            <p:cNvSpPr txBox="1"/>
            <p:nvPr/>
          </p:nvSpPr>
          <p:spPr>
            <a:xfrm>
              <a:off x="5651726" y="308076"/>
              <a:ext cx="2249589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53340" rIns="26670" bIns="5334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Predictive</a:t>
              </a:r>
              <a:r>
                <a:rPr lang="ko-KR" altLang="en-US" sz="1900" kern="1200" dirty="0"/>
                <a:t> </a:t>
              </a:r>
              <a:r>
                <a:rPr lang="en-US" altLang="ko-KR" sz="1900" kern="1200" dirty="0"/>
                <a:t>Model</a:t>
              </a:r>
              <a:endParaRPr lang="en-US" sz="1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039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9">
            <a:extLst>
              <a:ext uri="{FF2B5EF4-FFF2-40B4-BE49-F238E27FC236}">
                <a16:creationId xmlns:a16="http://schemas.microsoft.com/office/drawing/2014/main" id="{CE9499E7-EC0C-403B-BD34-9CB6885203B8}"/>
              </a:ext>
            </a:extLst>
          </p:cNvPr>
          <p:cNvGrpSpPr/>
          <p:nvPr/>
        </p:nvGrpSpPr>
        <p:grpSpPr>
          <a:xfrm>
            <a:off x="-334182" y="672140"/>
            <a:ext cx="2354287" cy="563991"/>
            <a:chOff x="9418586" y="308076"/>
            <a:chExt cx="2354287" cy="941714"/>
          </a:xfrm>
        </p:grpSpPr>
        <p:sp>
          <p:nvSpPr>
            <p:cNvPr id="11" name="Arrow: Chevron 20">
              <a:extLst>
                <a:ext uri="{FF2B5EF4-FFF2-40B4-BE49-F238E27FC236}">
                  <a16:creationId xmlns:a16="http://schemas.microsoft.com/office/drawing/2014/main" id="{ADD8A062-2883-4072-90F4-564E02135B37}"/>
                </a:ext>
              </a:extLst>
            </p:cNvPr>
            <p:cNvSpPr/>
            <p:nvPr/>
          </p:nvSpPr>
          <p:spPr>
            <a:xfrm>
              <a:off x="9418586" y="308076"/>
              <a:ext cx="2354287" cy="941714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71D03A97-F40E-4A07-8730-7F68ED934027}"/>
                </a:ext>
              </a:extLst>
            </p:cNvPr>
            <p:cNvSpPr txBox="1"/>
            <p:nvPr/>
          </p:nvSpPr>
          <p:spPr>
            <a:xfrm>
              <a:off x="9702333" y="308076"/>
              <a:ext cx="1599683" cy="941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53340" rIns="26670" bIns="53340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/>
                <a:t>Schedule</a:t>
              </a:r>
              <a:endParaRPr lang="en-US" sz="2000" kern="1200" dirty="0"/>
            </a:p>
          </p:txBody>
        </p:sp>
      </p:grpSp>
      <p:pic>
        <p:nvPicPr>
          <p:cNvPr id="13" name="Picture 24">
            <a:extLst>
              <a:ext uri="{FF2B5EF4-FFF2-40B4-BE49-F238E27FC236}">
                <a16:creationId xmlns:a16="http://schemas.microsoft.com/office/drawing/2014/main" id="{1D382229-B5DC-4A2E-AC16-B6E0404B5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7"/>
          <a:stretch/>
        </p:blipFill>
        <p:spPr>
          <a:xfrm>
            <a:off x="0" y="1340179"/>
            <a:ext cx="12192000" cy="551782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21B2965-63B0-4B19-891D-040E514C6E35}"/>
              </a:ext>
            </a:extLst>
          </p:cNvPr>
          <p:cNvSpPr/>
          <p:nvPr/>
        </p:nvSpPr>
        <p:spPr>
          <a:xfrm>
            <a:off x="2814221" y="2503502"/>
            <a:ext cx="2654424" cy="301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BD684C-49A7-4B8B-9EB7-05CBF78E9C20}"/>
              </a:ext>
            </a:extLst>
          </p:cNvPr>
          <p:cNvSpPr/>
          <p:nvPr/>
        </p:nvSpPr>
        <p:spPr>
          <a:xfrm>
            <a:off x="2840854" y="3064275"/>
            <a:ext cx="2654424" cy="301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0C8D77-8EAB-423A-9229-B1A8482B60F1}"/>
              </a:ext>
            </a:extLst>
          </p:cNvPr>
          <p:cNvSpPr/>
          <p:nvPr/>
        </p:nvSpPr>
        <p:spPr>
          <a:xfrm>
            <a:off x="2814221" y="4504284"/>
            <a:ext cx="2654424" cy="301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728175A-3EC4-4C40-9403-9893EF14CAED}"/>
              </a:ext>
            </a:extLst>
          </p:cNvPr>
          <p:cNvSpPr/>
          <p:nvPr/>
        </p:nvSpPr>
        <p:spPr>
          <a:xfrm>
            <a:off x="2814221" y="6068234"/>
            <a:ext cx="2654424" cy="3018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rgbClr val="2F8AD5"/>
            </a:gs>
            <a:gs pos="0">
              <a:srgbClr val="2771C3"/>
            </a:gs>
            <a:gs pos="100000">
              <a:srgbClr val="39A5E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7288E64-4157-4059-80BC-FC2C5FA12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4976" y="4823766"/>
            <a:ext cx="3515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48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4800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919823" y="4447047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19823" y="6031482"/>
            <a:ext cx="470600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04014" y="4501731"/>
            <a:ext cx="193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endParaRPr lang="ko-KR" altLang="en-US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9827" y="5617194"/>
            <a:ext cx="90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</a:t>
            </a:r>
            <a:endParaRPr lang="ko-KR" altLang="en-US" b="1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49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45</Words>
  <Application>Microsoft Office PowerPoint</Application>
  <PresentationFormat>와이드스크린</PresentationFormat>
  <Paragraphs>17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KoPub돋움체 Bold</vt:lpstr>
      <vt:lpstr>KoPub돋움체 Light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wndus5502@gmail.com</cp:lastModifiedBy>
  <cp:revision>48</cp:revision>
  <dcterms:created xsi:type="dcterms:W3CDTF">2017-01-24T05:38:17Z</dcterms:created>
  <dcterms:modified xsi:type="dcterms:W3CDTF">2021-04-19T13:50:24Z</dcterms:modified>
</cp:coreProperties>
</file>